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1545" userDrawn="1">
          <p15:clr>
            <a:srgbClr val="A4A3A4"/>
          </p15:clr>
        </p15:guide>
        <p15:guide id="3" pos="7516" userDrawn="1">
          <p15:clr>
            <a:srgbClr val="A4A3A4"/>
          </p15:clr>
        </p15:guide>
        <p15:guide id="4" orient="horz" pos="41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" initials="s" lastIdx="1" clrIdx="0"/>
  <p:cmAuthor id="1" name="谢杏" initials="XX" lastIdx="4" clrIdx="0"/>
  <p:cmAuthor id="2" name="赵飞" initials="c" lastIdx="15" clrIdx="1"/>
  <p:cmAuthor id="3" name="shawn dong" initials="sd" lastIdx="2" clrIdx="2"/>
  <p:cmAuthor id="4" name="Gu, Yi (ES-CMS-BJ)" initials="GY(" lastIdx="1" clrIdx="3"/>
  <p:cmAuthor id="5" name="洪文静" initials="洪" lastIdx="1" clrIdx="1"/>
  <p:cmAuthor id="6" name="guoxx" initials="g" lastIdx="2" clrIdx="8"/>
  <p:cmAuthor id="7" name="PJ Landwehrle" initials="P" lastIdx="10" clrIdx="3"/>
  <p:cmAuthor id="8" name="Steve Thorne" initials="S" lastIdx="2" clrIdx="4"/>
  <p:cmAuthor id="9" name="smkhan" initials="s" lastIdx="6" clrIdx="5"/>
  <p:cmAuthor id="10" name="李超（IT）" initials="L" lastIdx="1" clrIdx="9"/>
  <p:cmAuthor id="11" name="朱磊" initials="朱" lastIdx="2" clrIdx="10"/>
  <p:cmAuthor id="14" name="李岩（IT）" initials="李" lastIdx="2" clrIdx="13"/>
  <p:cmAuthor id="15" name="13686" initials="1" lastIdx="1" clrIdx="14"/>
  <p:cmAuthor id="20" name="作者" initials="A" lastIdx="0" clrIdx="2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866"/>
    <a:srgbClr val="E3E4E7"/>
    <a:srgbClr val="4472C4"/>
    <a:srgbClr val="48A088"/>
    <a:srgbClr val="3161E7"/>
    <a:srgbClr val="F1FBFF"/>
    <a:srgbClr val="FF0000"/>
    <a:srgbClr val="19ABEB"/>
    <a:srgbClr val="08BAF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9"/>
    <p:restoredTop sz="94635"/>
  </p:normalViewPr>
  <p:slideViewPr>
    <p:cSldViewPr snapToGrid="0" snapToObjects="1" showGuides="1">
      <p:cViewPr>
        <p:scale>
          <a:sx n="100" d="100"/>
          <a:sy n="100" d="100"/>
        </p:scale>
        <p:origin x="954" y="228"/>
      </p:cViewPr>
      <p:guideLst>
        <p:guide orient="horz" pos="1480"/>
        <p:guide pos="1545"/>
        <p:guide pos="7516"/>
        <p:guide orient="horz" pos="41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" Type="http://schemas.openxmlformats.org/officeDocument/2006/relationships/theme" Target="theme/theme1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" Type="http://schemas.openxmlformats.org/officeDocument/2006/relationships/notesMaster" Target="notesMasters/notesMaster1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" Type="http://schemas.openxmlformats.org/officeDocument/2006/relationships/handoutMaster" Target="handoutMasters/handoutMaster1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ableStyles" Target="tableStyles.xml"/><Relationship Id="rId8" Type="http://schemas.openxmlformats.org/officeDocument/2006/relationships/commentAuthors" Target="commentAuthors.xml"/><Relationship Id="rId9" Type="http://schemas.openxmlformats.org/officeDocument/2006/relationships/tags" Target="tags/tag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内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3"/>
          <p:cNvCxnSpPr/>
          <p:nvPr userDrawn="1"/>
        </p:nvCxnSpPr>
        <p:spPr>
          <a:xfrm>
            <a:off x="233045" y="697865"/>
            <a:ext cx="117792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title"/>
          </p:nvPr>
        </p:nvSpPr>
        <p:spPr>
          <a:xfrm>
            <a:off x="570865" y="-21590"/>
            <a:ext cx="10515600" cy="905510"/>
          </a:xfrm>
        </p:spPr>
        <p:txBody>
          <a:bodyPr/>
          <a:lstStyle>
            <a:lvl1pPr algn="ctr">
              <a:defRPr sz="3600" b="1">
                <a:solidFill>
                  <a:srgbClr val="F2F2F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简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封面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 descr="7b0a20202020227461726765744d6f64756c65223a202270726f636573734f6e6c696e65466f6e7473220a7d0a"/>
          <p:cNvSpPr>
            <a:spLocks noGrp="1"/>
          </p:cNvSpPr>
          <p:nvPr>
            <p:ph type="title" hasCustomPrompt="1"/>
          </p:nvPr>
        </p:nvSpPr>
        <p:spPr>
          <a:xfrm>
            <a:off x="691515" y="1985010"/>
            <a:ext cx="10869930" cy="173101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0" lang="zh-CN" altLang="en-US" sz="6600" b="0" i="0" u="none" strike="noStrike" kern="1200" cap="none" spc="0" normalizeH="0" baseline="0" noProof="1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defRPr>
            </a:lvl1pPr>
          </a:lstStyle>
          <a:p>
            <a:r>
              <a:rPr kumimoji="1" lang="zh-CN" altLang="en-US" dirty="0"/>
              <a:t>单击此处编辑标题</a:t>
            </a:r>
            <a:br>
              <a:rPr kumimoji="1" lang="en-US" altLang="zh-CN" dirty="0"/>
            </a:br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4331970" y="5034915"/>
            <a:ext cx="3589655" cy="532130"/>
          </a:xfrm>
          <a:prstGeom prst="rect">
            <a:avLst/>
          </a:prstGeom>
        </p:spPr>
        <p:txBody>
          <a:bodyPr>
            <a:noAutofit/>
          </a:bodyPr>
          <a:lstStyle>
            <a:lvl1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200" b="0" i="0" u="none" strike="noStrike" kern="1200" cap="none" spc="0" normalizeH="0" baseline="0" noProof="1" dirty="0">
                <a:solidFill>
                  <a:srgbClr val="F2F2F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单击此处编辑文字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梧桐目录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>
            <a:off x="582295" y="1449070"/>
            <a:ext cx="1724025" cy="3025775"/>
            <a:chOff x="917" y="2282"/>
            <a:chExt cx="2715" cy="4765"/>
          </a:xfrm>
        </p:grpSpPr>
        <p:sp>
          <p:nvSpPr>
            <p:cNvPr id="3" name="文本框 2"/>
            <p:cNvSpPr txBox="1"/>
            <p:nvPr userDrawn="1"/>
          </p:nvSpPr>
          <p:spPr>
            <a:xfrm rot="5400000">
              <a:off x="-846" y="4123"/>
              <a:ext cx="4687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200">
                  <a:solidFill>
                    <a:schemeClr val="bg1">
                      <a:lumMod val="85000"/>
                    </a:scheme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CONTENTS</a:t>
              </a:r>
              <a:endParaRPr lang="en-US" altLang="zh-CN" sz="4200">
                <a:solidFill>
                  <a:schemeClr val="bg1">
                    <a:lumMod val="85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endParaRPr>
            </a:p>
          </p:txBody>
        </p:sp>
        <p:sp>
          <p:nvSpPr>
            <p:cNvPr id="4" name="文本框 3"/>
            <p:cNvSpPr txBox="1"/>
            <p:nvPr userDrawn="1"/>
          </p:nvSpPr>
          <p:spPr>
            <a:xfrm>
              <a:off x="1988" y="2282"/>
              <a:ext cx="1644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600" b="1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目</a:t>
              </a:r>
              <a:endParaRPr lang="zh-CN" altLang="en-US" sz="5600" b="1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600" b="1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录</a:t>
              </a:r>
              <a:endParaRPr lang="zh-CN" altLang="en-US" sz="5600" b="1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封底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91515" y="1985010"/>
            <a:ext cx="10869930" cy="173101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5000" b="1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汉仪雅酷黑 55W" panose="020B0504020202020204" pitchFamily="34" charset="-122"/>
                <a:sym typeface="汉仪雅酷黑 55W" panose="020B0504020202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br>
              <a:rPr kumimoji="1" lang="en-US" altLang="zh-CN" dirty="0"/>
            </a:br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7" name="对角圆角矩形 6"/>
          <p:cNvSpPr/>
          <p:nvPr userDrawn="1"/>
        </p:nvSpPr>
        <p:spPr>
          <a:xfrm>
            <a:off x="4596765" y="4498340"/>
            <a:ext cx="3194685" cy="495300"/>
          </a:xfrm>
          <a:prstGeom prst="round2DiagRect">
            <a:avLst/>
          </a:prstGeom>
          <a:blipFill>
            <a:blip r:embed="rId3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+mn-ea"/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3" hasCustomPrompt="1"/>
          </p:nvPr>
        </p:nvSpPr>
        <p:spPr>
          <a:xfrm>
            <a:off x="4301378" y="4443095"/>
            <a:ext cx="3589655" cy="11423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rgbClr val="35684C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单击此处编辑文字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36DC-FA9E-584A-AAA3-688FE8337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ECE18-42AF-FE44-80A8-BA628DC5519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这是一份自动生成的PPT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t>关注微信公众号'司镜233'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7136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7136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C000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543300"/>
            <a:ext cx="707136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7136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7136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7136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7136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7136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1、在指定的文件夹内，书写文档内容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可以在任何地方，书写md文件，但要记得路径</a:t>
            </a:r>
          </a:p>
        </p:txBody>
      </p:sp>
      <p:pic>
        <p:nvPicPr>
          <p:cNvPr id="5" name="Picture 4" descr="img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3604591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47472" cy="426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起任何名字，与生成的PPT标题无关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47472" cy="426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最好起英文的，因为你的环境有可能不支持中文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47472" cy="4267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生成的ppt文件，在out-print中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347472" cy="4267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可以建一个指定的文件夹，专门用于写文档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2、写PPT的题目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用两行---夹住的中间部分</a:t>
            </a: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47472" cy="426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Titl'+model_name+' 后面写PPT的首页标题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47472" cy="426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Author: 后面写你的名字，或是其他副标题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47472" cy="4267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Data: 后面可以写日期，作为尾页的日期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3、写PPT的目录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用#，加上一个空格，在后面书写的是一级标题，会自动生成目录</a:t>
            </a:r>
          </a:p>
        </p:txBody>
      </p:sp>
      <p:pic>
        <p:nvPicPr>
          <p:cNvPr id="5" name="Picture 4" descr="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3434457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47472" cy="426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标题和标题，不要重复，否则会覆盖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47472" cy="426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一级标题，会自动生成PPT的目录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4、写每一页的标题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用##，加上一个空格，在后面书写的是二级标题，会自动生成为每一页的标题</a:t>
            </a:r>
          </a:p>
        </p:txBody>
      </p:sp>
      <p:pic>
        <p:nvPicPr>
          <p:cNvPr id="5" name="Picture 4" descr="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4364915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47472" cy="426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在每个一级标题下，一定要有二级标题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47472" cy="426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有多少个二级标题，就会生成多少页的PPT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47472" cy="4267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二级标题之间，不要重复，否则会覆盖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5、写每一页的内容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每页内容，可以有几种组成的部分</a:t>
            </a:r>
          </a:p>
        </p:txBody>
      </p:sp>
      <p:pic>
        <p:nvPicPr>
          <p:cNvPr id="5" name="Picture 4" descr="img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2354712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47472" cy="426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‘&gt;’+空格：一行文字介绍，呈现在页标题的下方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47472" cy="426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图片![图片的名字](图片的目录地址)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47472" cy="4267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图片地址要写绝对路径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347472" cy="4267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一张图片会居中，两张图片会平分</a:t>
            </a: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57600"/>
            <a:ext cx="347472" cy="4267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列表用'-’+空格，后面书写该陈列点的内容</a:t>
            </a: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347472" cy="4267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可以一张图片+一部分陈列点的方式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6、随时记录你的灵感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如果你有内容，不想展示在PPT上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书写两行```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在两行中间，记录你的灵感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47472" cy="426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这中间的内容，将不会展现在PPT上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7136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7136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7136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C000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457700"/>
            <a:ext cx="707136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7136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7136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7136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7136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一些报错点 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如果你遇到了问题，可以先来这里看看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如果要重新生成，一定要关闭原来的生成的文件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图片可能会出现缩略不一致的情况，可以手动调整一下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47472" cy="426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更多的问题，可以在公众号内询问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7136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7136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7136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7136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C000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714500"/>
            <a:ext cx="707136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7136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7136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7136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C000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7136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28900"/>
            <a:ext cx="707136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543300"/>
            <a:ext cx="707136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457700"/>
            <a:ext cx="707136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714500"/>
            <a:ext cx="707136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628900"/>
            <a:ext cx="707136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543300"/>
            <a:ext cx="707136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457700"/>
            <a:ext cx="707136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获取更多的模板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在微信公众号内回复"PPT模板"，即可获得更多的模板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共有20个模板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定价￥10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47472" cy="426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关注微信公众号"司镜233", 回复”PPT模板“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47472" cy="4267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付费后，会给您发送特定的PPT模板和模板代码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模板定制化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可以根据你自己的喜好和要求，定制化一套模板和相应的代码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定制带有特定个的logo、风格的模板，作为长期使用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付费标价￥500/次，如果比较复杂看情况而定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47472" cy="426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关注微信公众号"司镜233", 留下你的要求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7136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7136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7136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7136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7136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C000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628900"/>
            <a:ext cx="707136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7136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7136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主题汇总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有很多的主题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通用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水彩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47472" cy="426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/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47472" cy="4267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泼墨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水彩</a:t>
            </a:r>
          </a:p>
        </p:txBody>
      </p:sp>
      <p:pic>
        <p:nvPicPr>
          <p:cNvPr id="3" name="Picture 2" descr="image-202302092020399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806614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读书</a:t>
            </a:r>
          </a:p>
        </p:txBody>
      </p:sp>
      <p:pic>
        <p:nvPicPr>
          <p:cNvPr id="3" name="Picture 2" descr="image-202302092027095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804954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7136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7136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7136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7136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7136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7136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C000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543300"/>
            <a:ext cx="707136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7136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1、创建一个文件夹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新建一个文件夹，放置你的PPT文字内容</a:t>
            </a: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47472" cy="426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在文件夹内，再创建一个文件夹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47472" cy="426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命名为images，用来存放你的图片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2、新建一个文件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可以使用任何markdown的软件写你的文字，这里使用免费的vs</a:t>
            </a:r>
          </a:p>
        </p:txBody>
      </p:sp>
      <p:pic>
        <p:nvPicPr>
          <p:cNvPr id="5" name="Picture 4" descr="img_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411480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47472" cy="426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点击New File，新建一个文件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47472" cy="426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文件名，一定要以.md结尾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3、打开预览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如图所示，打开预览</a:t>
            </a:r>
          </a:p>
        </p:txBody>
      </p:sp>
      <p:pic>
        <p:nvPicPr>
          <p:cNvPr id="5" name="Picture 4" descr="img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288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你还在为调整PPT的格式烦心吗？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这个简单的工具，将为节省很多的时间和心力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你只需要关注你想表达的内容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只需写下文字内容、想展示的图片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47472" cy="426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其余的，交给这个小工具吧！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47472" cy="4267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自动化生成首页、尾页、目录</a:t>
            </a:r>
          </a:p>
        </p:txBody>
      </p:sp>
      <p:pic>
        <p:nvPicPr>
          <p:cNvPr id="13" name="Picture 12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347472" cy="426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1600" y="36576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根据文字内容，生成具体的PPT页面</a:t>
            </a:r>
          </a:p>
        </p:txBody>
      </p:sp>
      <p:pic>
        <p:nvPicPr>
          <p:cNvPr id="15" name="Picture 1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14800"/>
            <a:ext cx="347472" cy="426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0" y="4114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可以插入图片，一张PPT内不要超过两张</a:t>
            </a:r>
          </a:p>
        </p:txBody>
      </p:sp>
      <p:pic>
        <p:nvPicPr>
          <p:cNvPr id="17" name="Picture 1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72000"/>
            <a:ext cx="347472" cy="4267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0" y="4572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生成后，根据自己的需要可以微调</a:t>
            </a:r>
          </a:p>
        </p:txBody>
      </p:sp>
      <p:pic>
        <p:nvPicPr>
          <p:cNvPr id="19" name="Picture 1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029200"/>
            <a:ext cx="347472" cy="4267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0" y="5029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暂不支持动画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3、开始书写你的灵感吧！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按照上述的格式，书写你的灵感吧！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7136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7136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7136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7136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7136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7136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7136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C000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457700"/>
            <a:ext cx="707136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图片路径设置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我比较喜欢用Typora，但它是付费的</a:t>
            </a:r>
          </a:p>
        </p:txBody>
      </p:sp>
      <p:pic>
        <p:nvPicPr>
          <p:cNvPr id="5" name="Picture 4" descr="img_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270473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47472" cy="426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Typora可以设置图片粘贴路径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47472" cy="426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不需要手动书写图片路径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47472" cy="4267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直接复制、粘贴即可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347472" cy="4267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在文件-偏好设置里，按照我这样设置</a:t>
            </a: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57600"/>
            <a:ext cx="347472" cy="4267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记得，不要选择相对路径</a:t>
            </a: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347472" cy="4267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这样我们也不用手动管理文件中的图片了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感谢各位的聆听</a:t>
            </a:r>
            <a:br/>
            <a:r>
              <a:t>请领导批评指正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t>2023.02.09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效果展示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本项目中readme.pptx, 就是根据本篇文字内容，生成的PPT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你可以在项目的目录中找到它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这是一个通用的模板，还有很多其他的模板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介绍视频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介绍和学习使用的视频，已经放在了b站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链接: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如果你不喜欢文字叙述，可以选择看简单的视频介绍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47472" cy="426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仅有1分钟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47472" cy="4267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记得一键三连哦~~~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7136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C000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28900"/>
            <a:ext cx="707136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7136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7136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7136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7136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7136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FFF2F2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7136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000">
                <a:solidFill>
                  <a:srgbClr val="2C5B4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1、下载软件包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下载软件包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你需要下载软件包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记得解压哦！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2、运行这个小工具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进入dict目录下，运行'ppt生成器'</a:t>
            </a:r>
          </a:p>
        </p:txBody>
      </p:sp>
      <p:pic>
        <p:nvPicPr>
          <p:cNvPr id="5" name="Picture 4" descr="img_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28800"/>
            <a:ext cx="773342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FFF2F2"/>
                </a:solidFill>
              </a:rPr>
              <a:t>3、选择文件和模板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75008" cy="82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FFF2F2"/>
                </a:solidFill>
                <a:latin typeface="微软雅黑"/>
              </a:rPr>
              <a:t>选择合适文件、喜欢的模板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47472" cy="42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选择你已经写好的markdown文件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47472" cy="42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2F2"/>
                </a:solidFill>
                <a:latin typeface="微软雅黑"/>
              </a:rPr>
              <a:t>选择你喜欢的模板，有3个免费的模板</a:t>
            </a: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e239e680-8d33-49d3-8448-50f43a720298"/>
  <p:tag name="COMMONDATA" val="eyJoZGlkIjoiZWQ1Yzg5YmM4NDUzNGI5OTc3OTE3YjI3YjBiYTU3NDg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 fontAlgn="auto">
          <a:defRPr lang="zh-CN" altLang="en-US" sz="2600" b="1">
            <a:solidFill>
              <a:schemeClr val="accent1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Arial</vt:lpstr>
      <vt:lpstr>方正兰亭黑简体</vt:lpstr>
      <vt:lpstr>等线 Light</vt:lpstr>
      <vt:lpstr>等线</vt:lpstr>
      <vt:lpstr>Calibri</vt:lpstr>
      <vt:lpstr>Arial Unicode MS</vt:lpstr>
      <vt:lpstr>新宋体</vt:lpstr>
      <vt:lpstr>方正兰亭大黑简体</vt:lpstr>
      <vt:lpstr>方正楷体_GBK</vt:lpstr>
      <vt:lpstr>方正小标宋_GBK</vt:lpstr>
      <vt:lpstr>方正楷体简体</vt:lpstr>
      <vt:lpstr>方正隶书简体</vt:lpstr>
      <vt:lpstr>方正舒体</vt:lpstr>
      <vt:lpstr>方正黑体_GBK</vt:lpstr>
      <vt:lpstr>HP Simplified Jpan</vt:lpstr>
      <vt:lpstr>Yu Gothic UI</vt:lpstr>
      <vt:lpstr>Algerian</vt:lpstr>
      <vt:lpstr>Yu Gothic</vt:lpstr>
      <vt:lpstr>MingLiU_HKSCS-ExtB</vt:lpstr>
      <vt:lpstr>Microsoft JhengHei UI</vt:lpstr>
      <vt:lpstr>方正书宋_GBK</vt:lpstr>
      <vt:lpstr>汉仪程行简</vt:lpstr>
      <vt:lpstr>汉仪黑方简</vt:lpstr>
      <vt:lpstr>汉仪雪君体简</vt:lpstr>
      <vt:lpstr>方正公文小标宋</vt:lpstr>
      <vt:lpstr>华文宋体</vt:lpstr>
      <vt:lpstr>汉仪综艺体简</vt:lpstr>
      <vt:lpstr>汉仪雅酷黑 55W</vt:lpstr>
      <vt:lpstr>汉仪雅酷黑简</vt:lpstr>
      <vt:lpstr>思源黑体 Normal</vt:lpstr>
      <vt:lpstr>1_Office 主题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kukaku713@163.com</dc:creator>
  <cp:lastModifiedBy>cmsz</cp:lastModifiedBy>
  <cp:revision>106</cp:revision>
  <dcterms:created xsi:type="dcterms:W3CDTF">2022-05-11T04:56:00Z</dcterms:created>
  <dcterms:modified xsi:type="dcterms:W3CDTF">2023-02-13T05:37:37Z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BBB850A5134F4965A40421FBBA574342</vt:lpwstr>
  </property>
</Properties>
</file>